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65" r:id="rId4"/>
    <p:sldId id="266" r:id="rId5"/>
    <p:sldId id="256" r:id="rId6"/>
    <p:sldId id="258" r:id="rId7"/>
    <p:sldId id="257" r:id="rId8"/>
    <p:sldId id="259" r:id="rId9"/>
    <p:sldId id="261" r:id="rId10"/>
    <p:sldId id="262" r:id="rId11"/>
    <p:sldId id="260" r:id="rId12"/>
    <p:sldId id="267" r:id="rId13"/>
    <p:sldId id="269" r:id="rId14"/>
    <p:sldId id="268" r:id="rId1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693946-FC50-42D3-BB01-BC2B3E1DE3F0}" v="8" dt="2021-10-06T10:53:33.520"/>
    <p1510:client id="{23EF24B5-2BFC-436E-8D87-84C3F07A6EA5}" v="1" dt="2021-10-06T11:51:11.0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uls Thoresen" userId="62e2428a8f21e563" providerId="LiveId" clId="{23EF24B5-2BFC-436E-8D87-84C3F07A6EA5}"/>
    <pc:docChg chg="custSel modSld">
      <pc:chgData name="Truls Thoresen" userId="62e2428a8f21e563" providerId="LiveId" clId="{23EF24B5-2BFC-436E-8D87-84C3F07A6EA5}" dt="2021-10-06T11:51:28.419" v="3" actId="22"/>
      <pc:docMkLst>
        <pc:docMk/>
      </pc:docMkLst>
      <pc:sldChg chg="addSp delSp modSp mod">
        <pc:chgData name="Truls Thoresen" userId="62e2428a8f21e563" providerId="LiveId" clId="{23EF24B5-2BFC-436E-8D87-84C3F07A6EA5}" dt="2021-10-06T11:51:28.419" v="3" actId="22"/>
        <pc:sldMkLst>
          <pc:docMk/>
          <pc:sldMk cId="2582908128" sldId="266"/>
        </pc:sldMkLst>
        <pc:picChg chg="add del mod">
          <ac:chgData name="Truls Thoresen" userId="62e2428a8f21e563" providerId="LiveId" clId="{23EF24B5-2BFC-436E-8D87-84C3F07A6EA5}" dt="2021-10-06T11:51:17.822" v="2" actId="21"/>
          <ac:picMkLst>
            <pc:docMk/>
            <pc:sldMk cId="2582908128" sldId="266"/>
            <ac:picMk id="3" creationId="{404C3069-6D71-452F-8F76-C852FDAD6E5A}"/>
          </ac:picMkLst>
        </pc:picChg>
        <pc:picChg chg="add">
          <ac:chgData name="Truls Thoresen" userId="62e2428a8f21e563" providerId="LiveId" clId="{23EF24B5-2BFC-436E-8D87-84C3F07A6EA5}" dt="2021-10-06T11:51:28.419" v="3" actId="22"/>
          <ac:picMkLst>
            <pc:docMk/>
            <pc:sldMk cId="2582908128" sldId="266"/>
            <ac:picMk id="4" creationId="{258E46A8-5BF1-49ED-AE76-93CA8653ABCB}"/>
          </ac:picMkLst>
        </pc:picChg>
        <pc:picChg chg="del">
          <ac:chgData name="Truls Thoresen" userId="62e2428a8f21e563" providerId="LiveId" clId="{23EF24B5-2BFC-436E-8D87-84C3F07A6EA5}" dt="2021-10-06T11:51:08.555" v="0" actId="21"/>
          <ac:picMkLst>
            <pc:docMk/>
            <pc:sldMk cId="2582908128" sldId="266"/>
            <ac:picMk id="5" creationId="{E78527BC-45A6-4C9D-ACA5-1F32E753FE6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221AA6-0FCB-4320-88D2-F9034D83B6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CE0E36E4-2241-49F7-B377-5C3089360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A268901-6300-4DC6-9CF5-6B7C8AD3B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59B-A8A5-4629-A442-D9BC56128A82}" type="datetimeFigureOut">
              <a:rPr lang="nb-NO" smtClean="0"/>
              <a:t>06.10.2021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F4B47C9-D5C6-45C3-92F7-54A567AE3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8F1649E-FE07-4E96-922D-7729D6DB3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2A67-10DE-44A0-8107-7CA99975AF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54241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9B9E6A7-F73A-4A72-8B23-B22A6A8CA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4697C047-D760-41D0-90E0-F0B97DED3D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124A95C-F01F-4FD2-9F0C-B7E76DCD6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59B-A8A5-4629-A442-D9BC56128A82}" type="datetimeFigureOut">
              <a:rPr lang="nb-NO" smtClean="0"/>
              <a:t>06.10.2021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66CA882-F7AA-471A-BA31-6F7FBB63E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5686C5E-79D8-4596-90BF-8C9F59AE5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2A67-10DE-44A0-8107-7CA99975AF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88775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64956481-F363-4C98-966A-6A0E302B2C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6E20F0A4-E128-41C2-B1DD-41E666A028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7678C22-65C0-4921-804A-6B61FFBA5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59B-A8A5-4629-A442-D9BC56128A82}" type="datetimeFigureOut">
              <a:rPr lang="nb-NO" smtClean="0"/>
              <a:t>06.10.2021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19535B4-BBFB-4C26-BCB0-C7F14A2B9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9EA05BE-11DF-4855-804D-A012B7FCE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2A67-10DE-44A0-8107-7CA99975AF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1022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FE670B6-F88F-41C4-8C7E-2464E5477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DE0F3F2-D05B-40AB-916B-B1115B879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08DFA45-B4DA-4A80-A47E-486B3DA29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59B-A8A5-4629-A442-D9BC56128A82}" type="datetimeFigureOut">
              <a:rPr lang="nb-NO" smtClean="0"/>
              <a:t>06.10.2021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B0F9A35-5643-4BB0-B5CD-6155CBE3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2827381-9D55-45BB-BC38-1DF284BE8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2A67-10DE-44A0-8107-7CA99975AF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0888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8DD1462-6F46-48AC-BE69-143C13BFF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5A7517A-AAE2-45BE-8B7C-447EC62BD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94C8BF9-D632-4D4D-BFC3-C39C9F12A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59B-A8A5-4629-A442-D9BC56128A82}" type="datetimeFigureOut">
              <a:rPr lang="nb-NO" smtClean="0"/>
              <a:t>06.10.2021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57A6C33-F872-411A-A938-A6626957E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8472E65-5FD5-4D86-BBA7-FE0F6C0E6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2A67-10DE-44A0-8107-7CA99975AF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97221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476148E-723A-4E68-85A7-2D5D5BFCF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98DD09E-2660-4A59-9DFA-D496C66E36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62FF727-3272-4727-964A-D0CE61940B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081C174-A4D7-42BC-9620-035735FC1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59B-A8A5-4629-A442-D9BC56128A82}" type="datetimeFigureOut">
              <a:rPr lang="nb-NO" smtClean="0"/>
              <a:t>06.10.2021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C4CB1B8-E698-42B3-B72F-56BFDD75A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A81BD1F8-F88E-4B26-B6FA-265FD6209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2A67-10DE-44A0-8107-7CA99975AF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42219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88BD7C4-CF1E-41A8-97C9-923954434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5852D1B-944C-476C-AAD2-35841FBC8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03366EA-64B3-44BA-8B53-49B377366F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46720604-8714-40FB-9643-B26C42B4E2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2A039403-C00C-4DD3-ADAC-CD68A7FBBB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AB39ED72-FAEB-44C6-9DCE-82316FB8A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59B-A8A5-4629-A442-D9BC56128A82}" type="datetimeFigureOut">
              <a:rPr lang="nb-NO" smtClean="0"/>
              <a:t>06.10.2021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C182ADFC-84EC-4081-A51F-EFDDE465B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44DAC8F8-935C-4B3F-9EAE-EF500A99A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2A67-10DE-44A0-8107-7CA99975AF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29167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B14ECDF-A89D-41C1-A200-F5C90F412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A20E725-BBE3-4BA7-9AA1-2D0CC46B2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59B-A8A5-4629-A442-D9BC56128A82}" type="datetimeFigureOut">
              <a:rPr lang="nb-NO" smtClean="0"/>
              <a:t>06.10.2021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AEDA5CB7-5F9A-47E1-9D64-C5E0BD6FA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3A6778F6-B294-4E58-9387-04FDFEB23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2A67-10DE-44A0-8107-7CA99975AF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9161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629799C6-D80F-4CD0-B77E-3DE4348A3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59B-A8A5-4629-A442-D9BC56128A82}" type="datetimeFigureOut">
              <a:rPr lang="nb-NO" smtClean="0"/>
              <a:t>06.10.2021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D98DEE8F-9C92-44AF-9626-D0EA8A043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0E5B7B32-D0C9-4B9E-BF94-2F54E92EB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2A67-10DE-44A0-8107-7CA99975AF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23476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4182EA-49B6-4B7E-A4DA-1F072EBAE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1F4BC48-EFDE-4013-A362-4E416558D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42FCB0D-1CA6-4B8C-A979-1AE0B8A31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43071CB-E57A-449B-84F8-4BFAD6BCD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59B-A8A5-4629-A442-D9BC56128A82}" type="datetimeFigureOut">
              <a:rPr lang="nb-NO" smtClean="0"/>
              <a:t>06.10.2021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BBBA189-2615-44D1-8B4E-9B61F3CED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48C868F-96FF-41D2-BFF9-A189622BD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2A67-10DE-44A0-8107-7CA99975AF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04225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BB7102B-3B21-410B-A989-FCB07D6A4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20DEF2CE-B52F-434A-ABDB-8EA6549F96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6913937-1599-41BD-9278-9BA2AF1B43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9D07D5D-2F07-45E9-808F-A7601BC21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59B-A8A5-4629-A442-D9BC56128A82}" type="datetimeFigureOut">
              <a:rPr lang="nb-NO" smtClean="0"/>
              <a:t>06.10.2021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0E84902-412E-46F4-BDF7-BAA9A7BC0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180636F-1536-4E41-9843-B6E947079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2A67-10DE-44A0-8107-7CA99975AF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5154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DA1A0A2C-A098-4294-903E-C1A303210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B749A1A-0F68-4C4D-9C42-526574D3D3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9641602-9530-495D-87FC-7DCADDCAA5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1259B-A8A5-4629-A442-D9BC56128A82}" type="datetimeFigureOut">
              <a:rPr lang="nb-NO" smtClean="0"/>
              <a:t>06.10.2021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33FE01E-0DAC-4024-A83B-957F3485A5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4E38080-5C72-4204-AE20-A3D4FA155A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12A67-10DE-44A0-8107-7CA99975AF1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58246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>
            <a:extLst>
              <a:ext uri="{FF2B5EF4-FFF2-40B4-BE49-F238E27FC236}">
                <a16:creationId xmlns:a16="http://schemas.microsoft.com/office/drawing/2014/main" id="{411660ED-3FEF-416D-898A-FEC5ACAFA3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350" y="28575"/>
            <a:ext cx="8877300" cy="652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272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>
            <a:extLst>
              <a:ext uri="{FF2B5EF4-FFF2-40B4-BE49-F238E27FC236}">
                <a16:creationId xmlns:a16="http://schemas.microsoft.com/office/drawing/2014/main" id="{C4B86568-D113-4646-8FBA-FFCDB787B6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0725" y="1638300"/>
            <a:ext cx="821055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292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id="{4474D57C-C21A-49AA-A0D9-ED9EBAC7F4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3650" y="1866900"/>
            <a:ext cx="7124700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661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>
            <a:extLst>
              <a:ext uri="{FF2B5EF4-FFF2-40B4-BE49-F238E27FC236}">
                <a16:creationId xmlns:a16="http://schemas.microsoft.com/office/drawing/2014/main" id="{A6D5662A-D280-4376-9244-44D2ADF24D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1840" y="470852"/>
            <a:ext cx="8534400" cy="528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973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 descr="Et bilde som inneholder kart&#10;&#10;Automatisk generert beskrivelse">
            <a:extLst>
              <a:ext uri="{FF2B5EF4-FFF2-40B4-BE49-F238E27FC236}">
                <a16:creationId xmlns:a16="http://schemas.microsoft.com/office/drawing/2014/main" id="{E66C24D9-80F1-408F-BD45-A3DCD402CF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1475" y="86677"/>
            <a:ext cx="8909050" cy="6684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268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>
            <a:extLst>
              <a:ext uri="{FF2B5EF4-FFF2-40B4-BE49-F238E27FC236}">
                <a16:creationId xmlns:a16="http://schemas.microsoft.com/office/drawing/2014/main" id="{960C39C9-4ECA-426F-8A34-23EA27B544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812" y="790575"/>
            <a:ext cx="8334375" cy="527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458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e 7">
            <a:extLst>
              <a:ext uri="{FF2B5EF4-FFF2-40B4-BE49-F238E27FC236}">
                <a16:creationId xmlns:a16="http://schemas.microsoft.com/office/drawing/2014/main" id="{C5D54E92-62CA-4102-A6A0-5DDCE9F7F4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7887" y="476250"/>
            <a:ext cx="7896225" cy="590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606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>
            <a:extLst>
              <a:ext uri="{FF2B5EF4-FFF2-40B4-BE49-F238E27FC236}">
                <a16:creationId xmlns:a16="http://schemas.microsoft.com/office/drawing/2014/main" id="{41D45E1C-6442-4B3E-9404-B7408647BF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4975" y="647700"/>
            <a:ext cx="8782050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148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>
            <a:extLst>
              <a:ext uri="{FF2B5EF4-FFF2-40B4-BE49-F238E27FC236}">
                <a16:creationId xmlns:a16="http://schemas.microsoft.com/office/drawing/2014/main" id="{258E46A8-5BF1-49ED-AE76-93CA8653AB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8775" y="862012"/>
            <a:ext cx="8934450" cy="513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908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889F2B0-2CFB-4BAB-B8C0-ABE97E95FF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Fjelltjern Hyttelag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CD8A379B-3533-40C7-A03B-61D9D88BA6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Økonomi pr 31.3.2021 og 30.9.2021</a:t>
            </a:r>
          </a:p>
        </p:txBody>
      </p:sp>
    </p:spTree>
    <p:extLst>
      <p:ext uri="{BB962C8B-B14F-4D97-AF65-F5344CB8AC3E}">
        <p14:creationId xmlns:p14="http://schemas.microsoft.com/office/powerpoint/2010/main" val="3827553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>
            <a:extLst>
              <a:ext uri="{FF2B5EF4-FFF2-40B4-BE49-F238E27FC236}">
                <a16:creationId xmlns:a16="http://schemas.microsoft.com/office/drawing/2014/main" id="{CDF34710-6B15-4FD5-9E78-C0F64C0A63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265" y="265101"/>
            <a:ext cx="9475470" cy="6327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811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e 7">
            <a:extLst>
              <a:ext uri="{FF2B5EF4-FFF2-40B4-BE49-F238E27FC236}">
                <a16:creationId xmlns:a16="http://schemas.microsoft.com/office/drawing/2014/main" id="{769F0B4E-604F-49AE-A5DA-0F171F8E52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940" y="619760"/>
            <a:ext cx="11028119" cy="4816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450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>
            <a:extLst>
              <a:ext uri="{FF2B5EF4-FFF2-40B4-BE49-F238E27FC236}">
                <a16:creationId xmlns:a16="http://schemas.microsoft.com/office/drawing/2014/main" id="{E6E94799-0A86-4F83-ABC4-41324D6A55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6680" y="3531870"/>
            <a:ext cx="7709852" cy="3019417"/>
          </a:xfrm>
          <a:prstGeom prst="rect">
            <a:avLst/>
          </a:prstGeom>
        </p:spPr>
      </p:pic>
      <p:pic>
        <p:nvPicPr>
          <p:cNvPr id="9" name="Bilde 8">
            <a:extLst>
              <a:ext uri="{FF2B5EF4-FFF2-40B4-BE49-F238E27FC236}">
                <a16:creationId xmlns:a16="http://schemas.microsoft.com/office/drawing/2014/main" id="{F3981405-BC0E-4531-903B-4938950BB0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6680" y="306713"/>
            <a:ext cx="7502366" cy="2813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916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>
            <a:extLst>
              <a:ext uri="{FF2B5EF4-FFF2-40B4-BE49-F238E27FC236}">
                <a16:creationId xmlns:a16="http://schemas.microsoft.com/office/drawing/2014/main" id="{6823A5D1-5CEB-4260-8B21-74E0EF322B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7387" y="433387"/>
            <a:ext cx="8277225" cy="599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69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7</Words>
  <Application>Microsoft Office PowerPoint</Application>
  <PresentationFormat>Widescreen</PresentationFormat>
  <Paragraphs>2</Paragraphs>
  <Slides>14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Fjelltjern Hyttelag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Fjelltjern Hyttelag</dc:title>
  <dc:creator>Truls Thoresen</dc:creator>
  <cp:lastModifiedBy>Truls Thoresen</cp:lastModifiedBy>
  <cp:revision>2</cp:revision>
  <dcterms:created xsi:type="dcterms:W3CDTF">2021-09-27T19:18:17Z</dcterms:created>
  <dcterms:modified xsi:type="dcterms:W3CDTF">2021-10-06T11:51:34Z</dcterms:modified>
</cp:coreProperties>
</file>